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0065BE-0657-4A47-90AD-C21C55E16B19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6C3AA4-67BE-44F7-809A-3582401494AF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5172EEB-1769-4776-AD69-E7C1260563EB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7BB8AF-C16A-4836-A92D-61834B5F0BA5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7D2193-4505-4A75-99BB-880C6989A757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3A18F4-33C3-445B-924C-31108C51719C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7543A-E259-478F-9E0D-57BA40E442B7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B012D-77A1-44B0-BB26-329BA1EE55C9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B7499E-3031-413E-B01E-B94970708CAA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EAB0C-2220-4D0E-A0DD-DB7FA0F742F4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16D63-31BF-4B94-B6C5-E20B2C63F515}" type="datetime4">
              <a:rPr lang="en-US" smtClean="0"/>
              <a:pPr/>
              <a:t>November 22,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2B1B13E-D5AF-485E-81A1-82A140076526}" type="datetime4">
              <a:rPr lang="en-US" smtClean="0"/>
              <a:pPr/>
              <a:t>November 22,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5856" y="1700808"/>
            <a:ext cx="5105400" cy="2868168"/>
          </a:xfrm>
        </p:spPr>
        <p:txBody>
          <a:bodyPr/>
          <a:lstStyle/>
          <a:p>
            <a:r>
              <a:rPr lang="en-ZA" dirty="0" smtClean="0">
                <a:solidFill>
                  <a:srgbClr val="FFFF00"/>
                </a:solidFill>
              </a:rPr>
              <a:t>µ = </a:t>
            </a:r>
            <a:r>
              <a:rPr lang="en-ZA" cap="none" dirty="0" smtClean="0">
                <a:solidFill>
                  <a:srgbClr val="FFFF00"/>
                </a:solidFill>
              </a:rPr>
              <a:t>constant</a:t>
            </a:r>
            <a:endParaRPr lang="en-ZA" cap="none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940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µ = constant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µ = constant</dc:title>
  <dc:creator>Theresh Pather</dc:creator>
  <cp:lastModifiedBy>Theresh Pather</cp:lastModifiedBy>
  <cp:revision>2</cp:revision>
  <dcterms:created xsi:type="dcterms:W3CDTF">2017-11-22T17:20:14Z</dcterms:created>
  <dcterms:modified xsi:type="dcterms:W3CDTF">2017-11-22T17:23:53Z</dcterms:modified>
</cp:coreProperties>
</file>